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2" r:id="rId7"/>
    <p:sldId id="280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61"/>
        <p:guide pos="284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0"/>
          <p:cNvSpPr/>
          <p:nvPr/>
        </p:nvSpPr>
        <p:spPr>
          <a:xfrm rot="20700000" flipH="1">
            <a:off x="6426200" y="636588"/>
            <a:ext cx="896938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2060" name="组合 16"/>
          <p:cNvGrpSpPr/>
          <p:nvPr/>
        </p:nvGrpSpPr>
        <p:grpSpPr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11" name="椭圆 10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2064" name="组合 17"/>
          <p:cNvGrpSpPr/>
          <p:nvPr/>
        </p:nvGrpSpPr>
        <p:grpSpPr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9" name="椭圆 18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21" name="椭圆 20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0" y="4887913"/>
            <a:ext cx="9144000" cy="1970088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8" name="任意多边形: 形状 7"/>
          <p:cNvSpPr/>
          <p:nvPr/>
        </p:nvSpPr>
        <p:spPr>
          <a:xfrm>
            <a:off x="0" y="5421313"/>
            <a:ext cx="9144000" cy="1436688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9" name="任意多边形: 形状 8"/>
          <p:cNvSpPr/>
          <p:nvPr/>
        </p:nvSpPr>
        <p:spPr>
          <a:xfrm>
            <a:off x="0" y="5722938"/>
            <a:ext cx="9144000" cy="1135063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916935" y="2531234"/>
            <a:ext cx="531013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5" y="3546953"/>
            <a:ext cx="5310130" cy="42473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3213100" y="3433763"/>
            <a:ext cx="386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8" name="组合 10"/>
          <p:cNvGrpSpPr/>
          <p:nvPr/>
        </p:nvGrpSpPr>
        <p:grpSpPr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12" name="椭圆 11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4112" name="组合 14"/>
          <p:cNvGrpSpPr/>
          <p:nvPr/>
        </p:nvGrpSpPr>
        <p:grpSpPr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6" name="椭圆 15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7" name="椭圆 16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0" y="4883150"/>
            <a:ext cx="9144000" cy="1974850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8" name="任意多边形: 形状 7"/>
          <p:cNvSpPr/>
          <p:nvPr/>
        </p:nvSpPr>
        <p:spPr>
          <a:xfrm>
            <a:off x="0" y="5413375"/>
            <a:ext cx="9144000" cy="1444625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9" name="任意多边形: 形状 8"/>
          <p:cNvSpPr/>
          <p:nvPr/>
        </p:nvSpPr>
        <p:spPr>
          <a:xfrm>
            <a:off x="0" y="5724525"/>
            <a:ext cx="9144000" cy="1133475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0" name="任意多边形 19"/>
          <p:cNvSpPr/>
          <p:nvPr/>
        </p:nvSpPr>
        <p:spPr>
          <a:xfrm rot="20700000" flipH="1">
            <a:off x="5864225" y="727075"/>
            <a:ext cx="887413" cy="61277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12336" y="2658508"/>
            <a:ext cx="4136159" cy="757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12336" y="3452786"/>
            <a:ext cx="4136159" cy="424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6082" y="365126"/>
            <a:ext cx="5814218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9" name="组合 5"/>
          <p:cNvGrpSpPr/>
          <p:nvPr/>
        </p:nvGrpSpPr>
        <p:grpSpPr>
          <a:xfrm>
            <a:off x="1143000" y="3287713"/>
            <a:ext cx="1173163" cy="268287"/>
            <a:chOff x="580290" y="3288314"/>
            <a:chExt cx="1172059" cy="267237"/>
          </a:xfrm>
        </p:grpSpPr>
        <p:sp>
          <p:nvSpPr>
            <p:cNvPr id="7" name="椭圆 6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7183" name="组合 9"/>
          <p:cNvGrpSpPr/>
          <p:nvPr/>
        </p:nvGrpSpPr>
        <p:grpSpPr>
          <a:xfrm flipH="1">
            <a:off x="6815138" y="3295650"/>
            <a:ext cx="1171575" cy="266700"/>
            <a:chOff x="580290" y="3288314"/>
            <a:chExt cx="1172059" cy="267237"/>
          </a:xfrm>
        </p:grpSpPr>
        <p:sp>
          <p:nvSpPr>
            <p:cNvPr id="11" name="椭圆 10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4" name="任意多边形: 形状 13"/>
          <p:cNvSpPr/>
          <p:nvPr/>
        </p:nvSpPr>
        <p:spPr>
          <a:xfrm>
            <a:off x="0" y="4887913"/>
            <a:ext cx="9144000" cy="1970088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5" name="任意多边形: 形状 14"/>
          <p:cNvSpPr/>
          <p:nvPr/>
        </p:nvSpPr>
        <p:spPr>
          <a:xfrm>
            <a:off x="0" y="5421313"/>
            <a:ext cx="9144000" cy="1436688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6" name="任意多边形: 形状 15"/>
          <p:cNvSpPr/>
          <p:nvPr/>
        </p:nvSpPr>
        <p:spPr>
          <a:xfrm>
            <a:off x="0" y="5722938"/>
            <a:ext cx="9144000" cy="1135063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9" name="任意多边形 30"/>
          <p:cNvSpPr/>
          <p:nvPr/>
        </p:nvSpPr>
        <p:spPr>
          <a:xfrm rot="20700000" flipH="1">
            <a:off x="4124325" y="1689100"/>
            <a:ext cx="895350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050" y="2591560"/>
            <a:ext cx="3771900" cy="978729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 hasCustomPrompt="1"/>
          </p:nvPr>
        </p:nvSpPr>
        <p:spPr>
          <a:xfrm>
            <a:off x="2686050" y="3610928"/>
            <a:ext cx="37719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14"/>
          <p:cNvGrpSpPr/>
          <p:nvPr/>
        </p:nvGrpSpPr>
        <p:grpSpPr>
          <a:xfrm>
            <a:off x="581025" y="919163"/>
            <a:ext cx="1031875" cy="268287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7237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862" y="953172"/>
              <a:ext cx="200428" cy="200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79902" y="986575"/>
              <a:ext cx="133619" cy="1336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1030" name="组合 15"/>
          <p:cNvGrpSpPr/>
          <p:nvPr/>
        </p:nvGrpSpPr>
        <p:grpSpPr>
          <a:xfrm flipH="1">
            <a:off x="7562850" y="919163"/>
            <a:ext cx="1031875" cy="268287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7237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862" y="953172"/>
              <a:ext cx="200428" cy="200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79902" y="986575"/>
              <a:ext cx="133619" cy="1336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03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663700" y="365125"/>
            <a:ext cx="5816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Relationship Id="rId3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222375" y="1567180"/>
            <a:ext cx="6698615" cy="2419985"/>
          </a:xfrm>
        </p:spPr>
        <p:txBody>
          <a:bodyPr anchor="b">
            <a:normAutofit fontScale="90000"/>
          </a:bodyPr>
          <a:lstStyle/>
          <a:p>
            <a:pPr fontAlgn="auto"/>
            <a:r>
              <a:rPr lang="zh-CN" altLang="en-US" sz="3600" strike="noStrike" noProof="1" smtClean="0"/>
              <a:t>济南儒祺商贸有限公司               </a:t>
            </a:r>
            <a:r>
              <a:rPr lang="zh-CN" altLang="en-US" sz="2400" strike="noStrike" noProof="1" smtClean="0"/>
              <a:t>JINAN RUQI TRADING CO., LTD    </a:t>
            </a:r>
            <a:r>
              <a:rPr lang="zh-CN" altLang="en-US" sz="3600" strike="noStrike" noProof="1" smtClean="0"/>
              <a:t>                     乐陵市博宇建筑五金有限公司 </a:t>
            </a:r>
            <a:r>
              <a:rPr lang="zh-CN" altLang="en-US" sz="2400" strike="noStrike" noProof="1" smtClean="0"/>
              <a:t>LAOLING BOYU BUILDING HARDWARE CO., LTD.</a:t>
            </a:r>
            <a:br>
              <a:rPr lang="zh-CN" altLang="en-US" sz="2400" strike="noStrike" noProof="1" smtClean="0"/>
            </a:br>
            <a:endParaRPr lang="zh-CN" altLang="en-US" sz="2400" strike="noStrike" noProof="1" smtClean="0"/>
          </a:p>
        </p:txBody>
      </p:sp>
      <p:sp>
        <p:nvSpPr>
          <p:cNvPr id="13314" name="副标题 7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17065" y="3766820"/>
            <a:ext cx="5308600" cy="629920"/>
          </a:xfrm>
        </p:spPr>
        <p:txBody>
          <a:bodyPr vert="horz" lIns="91440" tIns="45720" rIns="91440" bIns="45720" anchor="t"/>
          <a:p>
            <a:pPr defTabSz="685800"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单品技术文件 </a:t>
            </a:r>
            <a:r>
              <a:rPr lang="en-US" altLang="zh-CN" kern="1200" dirty="0">
                <a:latin typeface="+mn-lt"/>
                <a:ea typeface="+mn-ea"/>
                <a:cs typeface="+mn-cs"/>
              </a:rPr>
              <a:t>S</a:t>
            </a:r>
            <a:r>
              <a:rPr lang="en-US" altLang="zh-CN" kern="1200" dirty="0">
                <a:latin typeface="+mn-lt"/>
                <a:ea typeface="+mn-ea"/>
                <a:cs typeface="+mn-cs"/>
              </a:rPr>
              <a:t>ingle technology file </a:t>
            </a:r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" y="18415"/>
            <a:ext cx="2301240" cy="1127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225" y="5621655"/>
            <a:ext cx="3153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Contact</a:t>
            </a:r>
            <a:r>
              <a:rPr lang="zh-CN" altLang="en-US"/>
              <a:t>：</a:t>
            </a:r>
            <a:r>
              <a:rPr lang="en-US" altLang="zh-CN"/>
              <a:t>VICTOR LIU</a:t>
            </a:r>
            <a:endParaRPr lang="en-US" altLang="zh-CN"/>
          </a:p>
          <a:p>
            <a:r>
              <a:rPr lang="en-US" altLang="zh-CN"/>
              <a:t>Tel:+86186 6016 9418</a:t>
            </a:r>
            <a:r>
              <a:rPr lang="zh-CN" altLang="en-US"/>
              <a:t>（</a:t>
            </a:r>
            <a:r>
              <a:rPr lang="en-US" altLang="zh-CN"/>
              <a:t>WeChat&amp;WhatsApp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Website:www.boyuwj.com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anchor="ctr">
            <a:normAutofit/>
          </a:bodyPr>
          <a:p>
            <a:r>
              <a:rPr lang="zh-CN" altLang="en-US" dirty="0"/>
              <a:t>窗合页 </a:t>
            </a:r>
            <a:r>
              <a:rPr lang="en-US" altLang="zh-CN" sz="2400" dirty="0"/>
              <a:t>Window hange</a:t>
            </a:r>
            <a:endParaRPr lang="en-US" altLang="zh-CN" sz="2400" dirty="0"/>
          </a:p>
        </p:txBody>
      </p:sp>
      <p:sp>
        <p:nvSpPr>
          <p:cNvPr id="107" name="文本框 106"/>
          <p:cNvSpPr txBox="1"/>
          <p:nvPr/>
        </p:nvSpPr>
        <p:spPr>
          <a:xfrm>
            <a:off x="3738563" y="3335338"/>
            <a:ext cx="5080000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050" noProof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 noProof="1"/>
          </a:p>
        </p:txBody>
      </p:sp>
      <p:sp>
        <p:nvSpPr>
          <p:cNvPr id="108" name="文本框 107"/>
          <p:cNvSpPr txBox="1"/>
          <p:nvPr/>
        </p:nvSpPr>
        <p:spPr>
          <a:xfrm>
            <a:off x="3738563" y="5713413"/>
            <a:ext cx="5080000" cy="252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050" noProof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endParaRPr lang="zh-CN" altLang="en-US" noProof="1"/>
          </a:p>
        </p:txBody>
      </p:sp>
      <p:sp>
        <p:nvSpPr>
          <p:cNvPr id="15370" name="文本框 18"/>
          <p:cNvSpPr txBox="1"/>
          <p:nvPr/>
        </p:nvSpPr>
        <p:spPr>
          <a:xfrm>
            <a:off x="1663383" y="6416675"/>
            <a:ext cx="100330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合页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Hinge</a:t>
            </a:r>
            <a:endParaRPr lang="en-US" altLang="zh-CN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18acb4dcf32092b427ab0dfd03bc9d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405" y="1360170"/>
            <a:ext cx="2139315" cy="2853690"/>
          </a:xfrm>
          <a:prstGeom prst="rect">
            <a:avLst/>
          </a:prstGeom>
        </p:spPr>
      </p:pic>
      <p:pic>
        <p:nvPicPr>
          <p:cNvPr id="241" name="图片 240" descr="窗合页BY-SHY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" y="3933190"/>
            <a:ext cx="2098040" cy="23983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2590" y="654685"/>
            <a:ext cx="5656263" cy="1028700"/>
          </a:xfrm>
        </p:spPr>
        <p:txBody>
          <a:bodyPr vert="horz" lIns="91440" tIns="45720" rIns="91440" bIns="45720" anchor="ctr">
            <a:normAutofit/>
          </a:bodyPr>
          <a:p>
            <a:r>
              <a:rPr lang="zh-CN" altLang="en-US" sz="4000" dirty="0">
                <a:sym typeface="+mn-ea"/>
              </a:rPr>
              <a:t>窗合页 </a:t>
            </a:r>
            <a:r>
              <a:rPr lang="en-US" altLang="zh-CN" sz="4000" dirty="0">
                <a:sym typeface="+mn-ea"/>
              </a:rPr>
              <a:t>Window hange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fontAlgn="auto">
              <a:buNone/>
            </a:pPr>
            <a:r>
              <a:rPr lang="en-US" altLang="zh-CN" sz="1600" strike="noStrike" noProof="1">
                <a:cs typeface="+mn-lt"/>
                <a:sym typeface="+mn-ea"/>
              </a:rPr>
              <a:t>1. </a:t>
            </a:r>
            <a:r>
              <a:rPr lang="zh-CN" altLang="en-US" sz="1600" strike="noStrike" noProof="1">
                <a:cs typeface="+mn-lt"/>
                <a:sym typeface="+mn-ea"/>
              </a:rPr>
              <a:t>窗</a:t>
            </a:r>
            <a:r>
              <a:rPr lang="zh-CN" sz="1600" strike="noStrike" noProof="1">
                <a:cs typeface="+mn-lt"/>
                <a:sym typeface="+mn-ea"/>
              </a:rPr>
              <a:t>合页（</a:t>
            </a:r>
            <a:r>
              <a:rPr lang="en-US" altLang="zh-CN" sz="1600" strike="noStrike" noProof="1">
                <a:cs typeface="+mn-lt"/>
                <a:sym typeface="+mn-ea"/>
              </a:rPr>
              <a:t>Hinge</a:t>
            </a:r>
            <a:r>
              <a:rPr lang="zh-CN" altLang="en-US" sz="1600" strike="noStrike" noProof="1">
                <a:cs typeface="+mn-lt"/>
                <a:sym typeface="+mn-ea"/>
              </a:rPr>
              <a:t>）</a:t>
            </a:r>
            <a:endParaRPr lang="zh-CN" sz="1600" strike="noStrike" noProof="1">
              <a:cs typeface="+mn-lt"/>
              <a:sym typeface="+mn-ea"/>
            </a:endParaRPr>
          </a:p>
          <a:p>
            <a:pPr marL="0" indent="0" fontAlgn="auto">
              <a:buNone/>
            </a:pPr>
            <a:endParaRPr lang="zh-CN" altLang="en-US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需确认</a:t>
            </a: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(Need to be confirmed)</a:t>
            </a:r>
            <a:r>
              <a:rPr lang="zh-CN" altLang="en-US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：</a:t>
            </a:r>
            <a:endParaRPr lang="zh-CN" altLang="en-US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</a:t>
            </a:r>
            <a:r>
              <a:rPr 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窗户的承重</a:t>
            </a:r>
            <a:endParaRPr lang="zh-CN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Window's load bearing</a:t>
            </a:r>
            <a:endParaRPr lang="en-US" altLang="zh-CN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2.</a:t>
            </a:r>
            <a:r>
              <a:rPr lang="zh-CN" altLang="en-US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材质，</a:t>
            </a:r>
            <a:endParaRPr lang="zh-CN" altLang="en-US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Material</a:t>
            </a:r>
            <a:endParaRPr lang="zh-CN" altLang="en-US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3.</a:t>
            </a:r>
            <a:r>
              <a:rPr lang="zh-CN" altLang="en-US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合页款式</a:t>
            </a:r>
            <a:endParaRPr lang="zh-CN" altLang="en-US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6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Hinge's types</a:t>
            </a:r>
            <a:endParaRPr lang="en-US" altLang="zh-CN" sz="16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  <p:pic>
        <p:nvPicPr>
          <p:cNvPr id="241" name="图片 240" descr="窗合页BY-SHY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844675"/>
            <a:ext cx="3491865" cy="3992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601788" y="715963"/>
            <a:ext cx="5930900" cy="6461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安装流程图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Installation flow chart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5515" y="3122930"/>
            <a:ext cx="6800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cs typeface="Arial" panose="020B0604020202020204" pitchFamily="34" charset="0"/>
              </a:rPr>
              <a:t>→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58585" y="4667885"/>
            <a:ext cx="196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n-lt"/>
                <a:cs typeface="+mn-lt"/>
              </a:rPr>
              <a:t>  </a:t>
            </a:r>
            <a:r>
              <a:rPr lang="zh-CN" altLang="en-US" sz="1400">
                <a:latin typeface="+mn-lt"/>
                <a:cs typeface="+mn-lt"/>
              </a:rPr>
              <a:t>整体安装好的效果          （</a:t>
            </a:r>
            <a:r>
              <a:rPr lang="en-US" altLang="zh-CN" sz="1400">
                <a:latin typeface="+mn-lt"/>
                <a:cs typeface="+mn-lt"/>
              </a:rPr>
              <a:t>Full set lock</a:t>
            </a:r>
            <a:r>
              <a:rPr lang="zh-CN" altLang="en-US" sz="1400">
                <a:latin typeface="+mn-lt"/>
                <a:cs typeface="+mn-lt"/>
              </a:rPr>
              <a:t>）</a:t>
            </a:r>
            <a:endParaRPr lang="zh-CN" altLang="en-US" sz="1400">
              <a:latin typeface="+mn-lt"/>
              <a:cs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36085" y="4667885"/>
            <a:ext cx="150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lt"/>
                <a:cs typeface="+mn-lt"/>
              </a:rPr>
              <a:t>       </a:t>
            </a:r>
            <a:r>
              <a:rPr lang="zh-CN" altLang="en-US" sz="1400">
                <a:latin typeface="+mn-lt"/>
                <a:cs typeface="+mn-lt"/>
              </a:rPr>
              <a:t>安装合页                  （</a:t>
            </a:r>
            <a:r>
              <a:rPr lang="en-US" altLang="zh-CN" sz="1400">
                <a:latin typeface="+mn-lt"/>
                <a:cs typeface="+mn-lt"/>
              </a:rPr>
              <a:t>Install hinge</a:t>
            </a:r>
            <a:r>
              <a:rPr lang="zh-CN" altLang="en-US" sz="1400">
                <a:latin typeface="+mn-lt"/>
                <a:cs typeface="+mn-lt"/>
              </a:rPr>
              <a:t>）</a:t>
            </a:r>
            <a:endParaRPr lang="zh-CN" altLang="en-US" sz="1400">
              <a:latin typeface="+mn-lt"/>
              <a:cs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58340" y="4667885"/>
            <a:ext cx="1306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lt"/>
                <a:cs typeface="+mn-lt"/>
              </a:rPr>
              <a:t>   </a:t>
            </a:r>
            <a:r>
              <a:rPr lang="en-US" altLang="zh-CN" sz="1400">
                <a:latin typeface="+mn-lt"/>
                <a:cs typeface="+mn-lt"/>
              </a:rPr>
              <a:t> </a:t>
            </a:r>
            <a:r>
              <a:rPr lang="zh-CN" altLang="en-US" sz="1400">
                <a:latin typeface="+mn-lt"/>
                <a:cs typeface="+mn-lt"/>
              </a:rPr>
              <a:t>选择型材</a:t>
            </a:r>
            <a:endParaRPr lang="zh-CN" altLang="en-US" sz="1400">
              <a:latin typeface="+mn-lt"/>
              <a:cs typeface="+mn-lt"/>
            </a:endParaRPr>
          </a:p>
          <a:p>
            <a:r>
              <a:rPr lang="en-US" altLang="zh-CN" sz="1400">
                <a:latin typeface="+mn-lt"/>
                <a:cs typeface="+mn-lt"/>
              </a:rPr>
              <a:t>(Chose profile)</a:t>
            </a:r>
            <a:endParaRPr lang="en-US" altLang="zh-CN" sz="1400">
              <a:latin typeface="+mn-lt"/>
              <a:cs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05530" y="31229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cs typeface="Arial" panose="020B0604020202020204" pitchFamily="34" charset="0"/>
              </a:rPr>
              <a:t>→</a:t>
            </a:r>
            <a:endParaRPr lang="zh-CN" altLang="en-US"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90" y="2054225"/>
            <a:ext cx="1802130" cy="2404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2054225"/>
            <a:ext cx="1802765" cy="2405380"/>
          </a:xfrm>
          <a:prstGeom prst="rect">
            <a:avLst/>
          </a:prstGeom>
        </p:spPr>
      </p:pic>
      <p:pic>
        <p:nvPicPr>
          <p:cNvPr id="5" name="图片 4" descr="18acb4dcf32092b427ab0dfd03bc9d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85" y="2054860"/>
            <a:ext cx="1800860" cy="24047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86050" y="2590800"/>
            <a:ext cx="3771900" cy="979488"/>
          </a:xfrm>
        </p:spPr>
        <p:txBody>
          <a:bodyPr vert="horz" lIns="91440" tIns="45720" rIns="91440" bIns="45720" anchor="b"/>
          <a:p>
            <a:pPr defTabSz="685800"/>
            <a:r>
              <a:rPr lang="zh-CN" altLang="en-US" kern="1200">
                <a:latin typeface="+mj-lt"/>
                <a:ea typeface="+mj-ea"/>
                <a:cs typeface="+mj-cs"/>
              </a:rPr>
              <a:t>谢谢观看</a:t>
            </a:r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60418" name="文本占位符 4"/>
          <p:cNvSpPr>
            <a:spLocks noGrp="1"/>
          </p:cNvSpPr>
          <p:nvPr>
            <p:ph sz="quarter" idx="13" hasCustomPrompt="1"/>
            <p:custDataLst>
              <p:tags r:id="rId2"/>
            </p:custDataLst>
          </p:nvPr>
        </p:nvSpPr>
        <p:spPr>
          <a:xfrm>
            <a:off x="2686050" y="3611563"/>
            <a:ext cx="3771900" cy="460375"/>
          </a:xfrm>
        </p:spPr>
        <p:txBody>
          <a:bodyPr vert="horz" lIns="91440" tIns="45720" rIns="91440" bIns="45720" anchor="t"/>
          <a:p>
            <a:pPr defTabSz="685800">
              <a:buClrTx/>
              <a:buSzTx/>
            </a:pPr>
            <a:r>
              <a:rPr lang="en-US" altLang="zh-CN" kern="1200">
                <a:latin typeface="+mn-lt"/>
                <a:ea typeface="+mn-ea"/>
                <a:cs typeface="+mn-cs"/>
              </a:rPr>
              <a:t>THANK YOU</a:t>
            </a:r>
            <a:endParaRPr lang="en-US" altLang="zh-CN" kern="1200"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10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228"/>
  <p:tag name="KSO_WM_UNIT_PRESET_TEXT_INDEX" val="4"/>
  <p:tag name="KSO_WM_UNIT_CLEAR" val="0"/>
  <p:tag name="KSO_WM_UNIT_COMPATIBLE" val="0"/>
  <p:tag name="KSO_WM_UNIT_HIGHLIGHT" val="0"/>
  <p:tag name="KSO_WM_UNIT_VALUE" val="130"/>
  <p:tag name="KSO_WM_UNIT_LAYERLEVEL" val="1"/>
  <p:tag name="KSO_WM_UNIT_INDEX" val="1"/>
  <p:tag name="KSO_WM_UNIT_ID" val="custom20186833_3*f*1"/>
  <p:tag name="KSO_WM_UNIT_TYPE" val="f"/>
</p:tagLst>
</file>

<file path=ppt/tags/tag11.xml><?xml version="1.0" encoding="utf-8"?>
<p:tagLst xmlns:p="http://schemas.openxmlformats.org/presentationml/2006/main">
  <p:tag name="KSO_WM_SLIDE_SIZE" val="621*342"/>
  <p:tag name="KSO_WM_SLIDE_POSITION" val="49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6833_3"/>
  <p:tag name="KSO_WM_TAG_VERSION" val="1.0"/>
  <p:tag name="KSO_WM_TEMPLATE_INDEX" val="20186833"/>
  <p:tag name="KSO_WM_TEMPLATE_CATEGORY" val="custom"/>
  <p:tag name="KSO_WM_SLIDE_SUBTYPE" val="pureTxt"/>
</p:tagLst>
</file>

<file path=ppt/tags/tag12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UNIT_TYPE" val="a"/>
  <p:tag name="KSO_WM_UNIT_INDEX" val="1"/>
  <p:tag name="KSO_WM_UNIT_ID" val="custom20186833_5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UNIT_PRESET_TEXT_INDEX" val="3"/>
  <p:tag name="KSO_WM_UNIT_PRESET_TEXT_LEN" val="17"/>
  <p:tag name="KSO_WM_BEAUTIFY_FLAG" val="#wm#"/>
</p:tagLst>
</file>

<file path=ppt/tags/tag1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5"/>
  <p:tag name="KSO_WM_SLIDE_INDEX" val="5"/>
  <p:tag name="KSO_WM_SLIDE_ITEM_CNT" val="1"/>
  <p:tag name="KSO_WM_SLIDE_TYPE" val="text"/>
  <p:tag name="KSO_WM_BEAUTIFY_FLAG" val="#wm#"/>
  <p:tag name="KSO_WM_SLIDE_LAYOUT" val="a_d_f"/>
  <p:tag name="KSO_WM_SLIDE_LAYOUT_CNT" val="1_1_1"/>
  <p:tag name="KSO_WM_SLIDE_SUBTYPE" val="picTxt"/>
  <p:tag name="KSO_WM_SLIDE_POSITION" val="48*121"/>
  <p:tag name="KSO_WM_SLIDE_SIZE" val="621*397"/>
</p:tagLst>
</file>

<file path=ppt/tags/tag1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a"/>
  <p:tag name="KSO_WM_UNIT_INDEX" val="1"/>
  <p:tag name="KSO_WM_UNIT_ID" val="custom20186833_23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UNIT_PRESET_TEXT" val="谢谢观看"/>
</p:tagLst>
</file>

<file path=ppt/tags/tag15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f"/>
  <p:tag name="KSO_WM_UNIT_INDEX" val="1"/>
  <p:tag name="KSO_WM_UNIT_ID" val="custom20186833_23*f*1"/>
  <p:tag name="KSO_WM_UNIT_LAYERLEVEL" val="1"/>
  <p:tag name="KSO_WM_UNIT_VALUE" val="14"/>
  <p:tag name="KSO_WM_UNIT_HIGHLIGHT" val="0"/>
  <p:tag name="KSO_WM_UNIT_COMPATIBLE" val="0"/>
  <p:tag name="KSO_WM_UNIT_CLEAR" val="0"/>
  <p:tag name="KSO_WM_UNIT_PRESET_TEXT" val="THANK YOU"/>
</p:tagLst>
</file>

<file path=ppt/tags/tag1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23"/>
  <p:tag name="KSO_WM_SLIDE_INDEX" val="23"/>
  <p:tag name="KSO_WM_SLIDE_ITEM_CNT" val="2"/>
  <p:tag name="KSO_WM_SLIDE_LAYOUT" val="a_f"/>
  <p:tag name="KSO_WM_SLIDE_LAYOUT_CNT" val="1_1"/>
  <p:tag name="KSO_WM_SLIDE_TYPE" val="endPage"/>
  <p:tag name="KSO_WM_BEAUTIFY_FLAG" val="#wm#"/>
  <p:tag name="KSO_WM_SLIDE_SUBTYPE" val="pureTxt"/>
</p:tagLst>
</file>

<file path=ppt/tags/tag17.xml><?xml version="1.0" encoding="utf-8"?>
<p:tagLst xmlns:p="http://schemas.openxmlformats.org/presentationml/2006/main">
  <p:tag name="KSO_WM_DOC_GUID" val="{0efccfe9-4ae5-4249-b2a3-6830d8e29b9e}"/>
  <p:tag name="COMMONDATA" val="eyJoZGlkIjoiNTJiZTIyZTgzNTM1ZjQ0OTY3MTZlMzFmZjhkMjA0YTY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TEMPLATE_THUMBS_INDEX" val="1、9、12、16、19、22、23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a"/>
  <p:tag name="KSO_WM_UNIT_INDEX" val="1"/>
  <p:tag name="KSO_WM_UNIT_ID" val="custom20186833_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UNIT_PRESET_TEXT" val="蓝色扁平清新通用"/>
</p:tagLst>
</file>

<file path=ppt/tags/tag5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b"/>
  <p:tag name="KSO_WM_UNIT_INDEX" val="1"/>
  <p:tag name="KSO_WM_UNIT_ID" val="custom20186833_1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</p:tagLst>
</file>

<file path=ppt/tags/tag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  <p:tag name="KSO_WM_SLIDE_MODEL_TYPE" val="cover"/>
</p:tagLst>
</file>

<file path=ppt/tags/tag7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6"/>
  <p:tag name="KSO_WM_UNIT_LAYERLEVEL" val="1"/>
  <p:tag name="KSO_WM_UNIT_INDEX" val="1"/>
  <p:tag name="KSO_WM_UNIT_ID" val="custom20186833_2*a*1"/>
  <p:tag name="KSO_WM_UNIT_TYPE" val="a"/>
</p:tagLst>
</file>

<file path=ppt/tags/tag8.xml><?xml version="1.0" encoding="utf-8"?>
<p:tagLst xmlns:p="http://schemas.openxmlformats.org/presentationml/2006/main">
  <p:tag name="KSO_WM_SLIDE_SIZE" val="621*343"/>
  <p:tag name="KSO_WM_SLIDE_POSITION" val="50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6833_2"/>
  <p:tag name="KSO_WM_TAG_VERSION" val="1.0"/>
  <p:tag name="KSO_WM_TEMPLATE_INDEX" val="20186833"/>
  <p:tag name="KSO_WM_TEMPLATE_CATEGORY" val="custom"/>
  <p:tag name="KSO_WM_SLIDE_SUBTYPE" val="pureTxt"/>
</p:tagLst>
</file>

<file path=ppt/tags/tag9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6"/>
  <p:tag name="KSO_WM_UNIT_LAYERLEVEL" val="1"/>
  <p:tag name="KSO_WM_UNIT_INDEX" val="1"/>
  <p:tag name="KSO_WM_UNIT_ID" val="custom20186833_3*a*1"/>
  <p:tag name="KSO_WM_UNIT_TYPE" val="a"/>
</p:tagLst>
</file>

<file path=ppt/theme/theme1.xml><?xml version="1.0" encoding="utf-8"?>
<a:theme xmlns:a="http://schemas.openxmlformats.org/drawingml/2006/main" name="1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演示</Application>
  <PresentationFormat/>
  <Paragraphs>45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1_Office 主题​​</vt:lpstr>
      <vt:lpstr>济南儒祺商贸有限公司               JINAN RUQI TRADING CO., LTD                         乐陵市博宇建筑五金有限公司 LAOLING BOYU BUILDING HARDWARE CO., LTD. </vt:lpstr>
      <vt:lpstr>窗合页 Window hange</vt:lpstr>
      <vt:lpstr>窗合页 Window hange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济南儒祺商贸有限公司</dc:title>
  <dc:creator>Administrator</dc:creator>
  <cp:lastModifiedBy>Annie Xu</cp:lastModifiedBy>
  <cp:revision>113</cp:revision>
  <dcterms:created xsi:type="dcterms:W3CDTF">2019-01-31T07:08:00Z</dcterms:created>
  <dcterms:modified xsi:type="dcterms:W3CDTF">2022-06-06T06:45:19Z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113635A89A6F4BD59C42B2D395683FFD</vt:lpwstr>
  </property>
</Properties>
</file>